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5" r:id="rId2"/>
    <p:sldId id="318" r:id="rId3"/>
    <p:sldId id="287" r:id="rId4"/>
    <p:sldId id="307" r:id="rId5"/>
    <p:sldId id="291" r:id="rId6"/>
    <p:sldId id="298" r:id="rId7"/>
    <p:sldId id="289" r:id="rId8"/>
    <p:sldId id="284" r:id="rId9"/>
    <p:sldId id="294" r:id="rId10"/>
    <p:sldId id="316" r:id="rId11"/>
    <p:sldId id="306" r:id="rId12"/>
    <p:sldId id="311" r:id="rId13"/>
    <p:sldId id="312" r:id="rId14"/>
    <p:sldId id="313" r:id="rId15"/>
    <p:sldId id="315" r:id="rId16"/>
    <p:sldId id="314" r:id="rId17"/>
    <p:sldId id="319" r:id="rId18"/>
    <p:sldId id="320" r:id="rId19"/>
    <p:sldId id="29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9" autoAdjust="0"/>
    <p:restoredTop sz="94541" autoAdjust="0"/>
  </p:normalViewPr>
  <p:slideViewPr>
    <p:cSldViewPr>
      <p:cViewPr>
        <p:scale>
          <a:sx n="46" d="100"/>
          <a:sy n="46" d="100"/>
        </p:scale>
        <p:origin x="-2154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F157-AD58-4BA6-B465-069A5C3283E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C62-62F0-4CB2-920D-34321F24B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F157-AD58-4BA6-B465-069A5C3283E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C62-62F0-4CB2-920D-34321F24B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F157-AD58-4BA6-B465-069A5C3283E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C62-62F0-4CB2-920D-34321F24B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F157-AD58-4BA6-B465-069A5C3283E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C62-62F0-4CB2-920D-34321F24B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F157-AD58-4BA6-B465-069A5C3283E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C62-62F0-4CB2-920D-34321F24B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F157-AD58-4BA6-B465-069A5C3283E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C62-62F0-4CB2-920D-34321F24B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F157-AD58-4BA6-B465-069A5C3283E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C62-62F0-4CB2-920D-34321F24B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F157-AD58-4BA6-B465-069A5C3283E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C62-62F0-4CB2-920D-34321F24B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F157-AD58-4BA6-B465-069A5C3283E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C62-62F0-4CB2-920D-34321F24B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F157-AD58-4BA6-B465-069A5C3283E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C62-62F0-4CB2-920D-34321F24B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F157-AD58-4BA6-B465-069A5C3283E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EC62-62F0-4CB2-920D-34321F24B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6F157-AD58-4BA6-B465-069A5C3283E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5EC62-62F0-4CB2-920D-34321F24B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Maxim\&#1056;&#1072;&#1073;&#1086;&#1095;&#1080;&#1081;%20&#1089;&#1090;&#1086;&#1083;\&#1085;&#1072;%20&#1089;&#1086;&#1073;&#1088;&#1072;&#1085;&#1080;&#1077;\&#1074;&#1086;&#1089;&#1087;&#1080;&#1072;&#1090;&#1077;&#1083;&#1080;-%20&#1087;&#1077;&#1089;&#1085;&#1103;.mp3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file:///C:\Documents%20and%20Settings\Maxim\&#1056;&#1072;&#1073;&#1086;&#1095;&#1080;&#1081;%20&#1089;&#1090;&#1086;&#1083;\&#1085;&#1072;%20&#1089;&#1086;&#1073;&#1088;&#1072;&#1085;&#1080;&#1077;\21%20&#1057;&#1083;&#1091;&#1078;&#1077;&#1073;&#1085;&#1099;&#1081;%20&#1088;&#1086;&#1084;&#1072;&#1085;.wma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он\ФОН 3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G:\Фон\ФОН 3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85723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группы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МКДОУ Кантемировский детский сад№1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000637"/>
            <a:ext cx="63036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Автор: </a:t>
            </a:r>
          </a:p>
          <a:p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  Бережная Татьяна Николаевна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ФОН 3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106308">
            <a:off x="1" y="2921169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Самые лучшие дети на свете!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воспиатели- 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ФОН 3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4808"/>
            <a:ext cx="9144000" cy="68580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" y="6143644"/>
            <a:ext cx="44291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Picture 3" descr="D:\дети\Новая папка\WP_20150916_09_37_03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" y="1242502"/>
            <a:ext cx="8862958" cy="513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ФОН 3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D:\дети\Новая папка\WP_20150918_09_18_39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129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ФОН 3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D:\дети\WP_20141107_09_38_50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3" y="1448780"/>
            <a:ext cx="833235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ФОН 3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D:\дети\WP_20141014_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5556" y="1484784"/>
            <a:ext cx="7992887" cy="485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ФОН 3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D:\дети\detsad-318750-1439204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568952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ФОН 3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D:\дети\detsad-318750-14285067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96944" cy="543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\IMG_59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21"/>
            <a:ext cx="9143999" cy="683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56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\P1050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09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ФОН 3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2967335"/>
            <a:ext cx="75009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он\ФОН 3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G:\Фон\ФОН 3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</p:spPr>
      </p:pic>
      <p:pic>
        <p:nvPicPr>
          <p:cNvPr id="4" name="Picture 2" descr="C:\Documents and Settings\Maxim\Рабочий стол\аппро\капит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79204"/>
            <a:ext cx="9144000" cy="52501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5011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младшая группа №3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822" y="5572139"/>
            <a:ext cx="51343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ПРЕДСТАВЛЯЕТ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21 Служебный роман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21 Служебный роман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47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721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999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ФОН 3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91440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о группе «Капитошка»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Здесь расскажем вам немножко.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2285992"/>
            <a:ext cx="414337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умеем танцевать,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Дочки-матери играть,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Наизусть стихи читать,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одной ноге скакать,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отгадывать загадки,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играть друг с другом в прятки.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общем, можем всё суметь,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очень захотеть.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Обо всём всё по – порядку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расскажем вам сейчас.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D:\дети\detsad-318750-14285063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85992"/>
            <a:ext cx="4605092" cy="34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дети\detsad-318750-14285063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2438392"/>
            <a:ext cx="4605092" cy="34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ФОН 3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7620" y="642918"/>
            <a:ext cx="42862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Заниматься интересно-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Многому научимся.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Любознательны мы очень,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нами не соскучишься!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дети\Новая папка\WP_20150916_09_27_54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95" y="2420888"/>
            <a:ext cx="7051304" cy="396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ФОН 3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9" y="0"/>
            <a:ext cx="9144000" cy="71247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69482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Дружно в садике живём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спортсменами растём!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D:\дети\WP_20151123_15_40_29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235661"/>
            <a:ext cx="5076625" cy="28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ети\WP_20151123_15_39_00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58330"/>
            <a:ext cx="5219503" cy="293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ФОН 3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209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30507" y="404664"/>
            <a:ext cx="38829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немного подкрепились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опять играть пустились.</a:t>
            </a:r>
          </a:p>
          <a:p>
            <a:pPr algn="ctr"/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D:\дети\WP_20150522_15_53_11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8"/>
            <a:ext cx="8784976" cy="519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ФОН 3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61555" y="2571744"/>
            <a:ext cx="44208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 цветы росли, цвели,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их поливаем,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ухаживать за ними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Никогда не забываем.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D:\дети\WP_20151203_15_41_41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6" y="80971"/>
            <a:ext cx="3858060" cy="249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дети\WP_20151203_15_42_00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63" y="258016"/>
            <a:ext cx="4011917" cy="231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дети\WP_20151203_15_42_33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2" y="4437111"/>
            <a:ext cx="3938137" cy="224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дети\WP_20151203_15_43_06_P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4437112"/>
            <a:ext cx="4000786" cy="224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ФОН 3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9124" y="857232"/>
            <a:ext cx="40005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Поиграв часок, другой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Убираем за собой.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игрушки на места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Расставляет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детвора.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дети\WP_20151203_15_36_26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20258"/>
            <a:ext cx="4010668" cy="24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ети\WP_20151203_15_37_04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16" y="3789040"/>
            <a:ext cx="4219776" cy="23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ети\WP_20151203_15_38_15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4166520" cy="234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н\ФОН 3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73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7704" y="332655"/>
            <a:ext cx="48747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Новый год мы отмечаем,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подарки получаем.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E:\фото\IMG_59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3652"/>
            <a:ext cx="7766814" cy="536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1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1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</TotalTime>
  <Words>164</Words>
  <Application>Microsoft Office PowerPoint</Application>
  <PresentationFormat>Экран (4:3)</PresentationFormat>
  <Paragraphs>38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Lab</dc:creator>
  <cp:lastModifiedBy>Татьяна</cp:lastModifiedBy>
  <cp:revision>166</cp:revision>
  <dcterms:created xsi:type="dcterms:W3CDTF">2011-11-21T11:42:02Z</dcterms:created>
  <dcterms:modified xsi:type="dcterms:W3CDTF">2015-12-04T11:45:24Z</dcterms:modified>
</cp:coreProperties>
</file>